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1" r:id="rId4"/>
    <p:sldId id="267" r:id="rId5"/>
    <p:sldId id="268" r:id="rId6"/>
    <p:sldId id="269" r:id="rId7"/>
    <p:sldId id="270" r:id="rId8"/>
    <p:sldId id="266" r:id="rId9"/>
    <p:sldId id="271" r:id="rId10"/>
    <p:sldId id="272" r:id="rId11"/>
    <p:sldId id="273" r:id="rId12"/>
    <p:sldId id="264" r:id="rId13"/>
    <p:sldId id="259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F3E60C-8F50-47E5-AC58-ABA8DC82AC6A}">
          <p14:sldIdLst>
            <p14:sldId id="256"/>
            <p14:sldId id="257"/>
            <p14:sldId id="261"/>
            <p14:sldId id="267"/>
            <p14:sldId id="268"/>
            <p14:sldId id="269"/>
            <p14:sldId id="270"/>
            <p14:sldId id="266"/>
            <p14:sldId id="271"/>
            <p14:sldId id="272"/>
            <p14:sldId id="273"/>
            <p14:sldId id="264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78388" autoAdjust="0"/>
  </p:normalViewPr>
  <p:slideViewPr>
    <p:cSldViewPr snapToGrid="0">
      <p:cViewPr>
        <p:scale>
          <a:sx n="77" d="100"/>
          <a:sy n="77" d="100"/>
        </p:scale>
        <p:origin x="-84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9215-6B3E-4C67-B4BE-0B7CA23AD62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7BB49-0EC7-4B32-973E-F7AB4C411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4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33B41-5807-4EB0-898D-C4A0E48F1756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73E3-C618-4841-BA10-7B05BB239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573E3-C618-4841-BA10-7B05BB2396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5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3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6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6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7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8BBB-A38D-46B7-9514-16F55AE99E3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DD9D-F140-4705-8BE0-80AE6DDE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uhta.ru/directions/business/predpri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uhta.ru/directions/business/predpri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583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Национальный проект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«Малое 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328" y="2732567"/>
            <a:ext cx="11118886" cy="361507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Отчет о реализации </a:t>
            </a:r>
            <a:endParaRPr lang="en-US" sz="4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региональных </a:t>
            </a:r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проектов </a:t>
            </a: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территории МОГО «Ухта»</a:t>
            </a:r>
          </a:p>
          <a:p>
            <a:endParaRPr lang="ru-RU" sz="3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ru-RU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квартал 2021 года</a:t>
            </a:r>
            <a:endParaRPr lang="ru-RU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393" y="6039310"/>
            <a:ext cx="2346792" cy="6166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2" y="5351039"/>
            <a:ext cx="18653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223284"/>
            <a:ext cx="11313994" cy="1626781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«Создание условий для легкого старта и комфортного ведения бизнеса»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914" y="2360141"/>
            <a:ext cx="11355859" cy="409008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целях поддержки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ухтинских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сельскохозяйственных товаропроизводителей и скорейшего продвижения продукции на товарном рынке, а также для расширения практики прямых продаж, на улицах города работают 6 автолавок и 11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тонаров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хозяйствующих субъектов без взимания платы.</a:t>
            </a:r>
          </a:p>
        </p:txBody>
      </p:sp>
    </p:spTree>
    <p:extLst>
      <p:ext uri="{BB962C8B-B14F-4D97-AF65-F5344CB8AC3E}">
        <p14:creationId xmlns:p14="http://schemas.microsoft.com/office/powerpoint/2010/main" val="31473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223284"/>
            <a:ext cx="11313994" cy="1626781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«Создание условий для легкого старта и комфортного ведения бизнеса»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914" y="2360141"/>
            <a:ext cx="11355859" cy="409008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dirty="0">
                <a:solidFill>
                  <a:prstClr val="white"/>
                </a:solidFill>
                <a:latin typeface="Century Gothic" panose="020B0502020202020204" pitchFamily="34" charset="0"/>
              </a:rPr>
              <a:t>В целях упорядочения организации ярмарок, насыщения потребительского рынка товарами (работами, услугами), утвержден перечень мест для проведения ярмарок на территории МОГО «Ухта» на земельных участках, находящихся в муниципальной собственности или право на которые не разграничено, в определенные периоды (кроме праздничных ярмарок и проводимых в рамках государственных программ Республики Коми и муниципальных программ МОГО «Ухта») постановлением администрации МОГО «Ухта» от 22.01.2019 № 138</a:t>
            </a:r>
          </a:p>
          <a:p>
            <a:pPr lvl="0"/>
            <a:endParaRPr lang="ru-RU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300" dirty="0">
                <a:solidFill>
                  <a:prstClr val="white"/>
                </a:solidFill>
                <a:latin typeface="Century Gothic" panose="020B0502020202020204" pitchFamily="34" charset="0"/>
              </a:rPr>
              <a:t>Информация размещена: </a:t>
            </a:r>
            <a:r>
              <a:rPr lang="en-US" sz="1300" dirty="0">
                <a:solidFill>
                  <a:prstClr val="white"/>
                </a:solidFill>
                <a:latin typeface="Century Gothic" panose="020B0502020202020204" pitchFamily="34" charset="0"/>
                <a:hlinkClick r:id="rId4"/>
              </a:rPr>
              <a:t>https://mouhta.ru/directions/business/predprin/</a:t>
            </a:r>
            <a:r>
              <a:rPr lang="ru-RU" sz="13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0"/>
            <a:ext cx="11313994" cy="1815153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</a:t>
            </a: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«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Популяризация предпринимательства»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984" y="2977978"/>
            <a:ext cx="7030994" cy="194001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рамках реализации проекта на Официальном портале администрации МОГО «Ухта», 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группе «Мой бизнес Ухта» социальных сетей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и Одноклассники , газете «Ухта»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размещена одна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история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успеха и лучшие практики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31" y="2075933"/>
            <a:ext cx="3199765" cy="422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605516"/>
            <a:ext cx="10515600" cy="39127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72" y="765544"/>
            <a:ext cx="11455442" cy="5826642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соответствии с Указом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Президента Российской Федерации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07.05.2018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№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204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 национальных целях и стратегических задачах развития Российской Федерации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период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до 2024 года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 реализуется национальный проект «Малое и среднее предпринимательство и поддержка индивидуальной предпринимательской инициативы».</a:t>
            </a:r>
          </a:p>
          <a:p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связи с этим утверждены региональные проекты, которые реализуются на территории МОГО «Ухта» и предусматривают всестороннее развитие сектора малого и среднего предпринимательства: </a:t>
            </a:r>
          </a:p>
          <a:p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prstClr val="white"/>
                </a:solidFill>
                <a:latin typeface="Century Gothic" panose="020B0502020202020204" pitchFamily="34" charset="0"/>
              </a:rPr>
              <a:t>«Акселерация субъектов малого и среднего предпринимательства»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prstClr val="white"/>
                </a:solidFill>
                <a:latin typeface="Century Gothic" panose="020B0502020202020204" pitchFamily="34" charset="0"/>
              </a:rPr>
              <a:t>«Создание благоприятных условий для осуществления деятельности </a:t>
            </a:r>
            <a:r>
              <a:rPr lang="ru-RU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самозанятыми</a:t>
            </a:r>
            <a:r>
              <a:rPr lang="ru-RU" i="1" dirty="0">
                <a:solidFill>
                  <a:prstClr val="white"/>
                </a:solidFill>
                <a:latin typeface="Century Gothic" panose="020B0502020202020204" pitchFamily="34" charset="0"/>
              </a:rPr>
              <a:t> гражданами»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prstClr val="white"/>
                </a:solidFill>
                <a:latin typeface="Century Gothic" panose="020B0502020202020204" pitchFamily="34" charset="0"/>
              </a:rPr>
              <a:t>«Создание условий для легкого старта и комфортного ведения бизнеса»</a:t>
            </a:r>
          </a:p>
          <a:p>
            <a:pPr algn="l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358344"/>
            <a:ext cx="11313994" cy="2323071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Региональные проекты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«Акселерация субъектов малого и среднего предпринимательства</a:t>
            </a: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» и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«Создание благоприятных условий для осуществления деятельности </a:t>
            </a:r>
            <a:r>
              <a:rPr lang="ru-RU" sz="30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самозанятыми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гражданами»</a:t>
            </a:r>
            <a:endParaRPr lang="ru-RU" sz="3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105" y="2854411"/>
            <a:ext cx="10590662" cy="347224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рамках проекта ведется работа по оказанию имущественной поддержки субъектам малого и среднего предпринимательства   (далее – субъект МСП) на территории МОГО «Ухта». 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 целью доступности информации об аренде для предпринимателей на официальном Портале администрации МОГО «Ухта»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https://mouhta.ru/directions/business/predprin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/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опубликован перечень муниципального имущества, предназначенного для предоставления субъектам МСП и организациям, образующим инфраструктуру поддержки субъектов МСП. 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настоящее время в перечень включены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29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объект, из них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объектов передано субъектам МСП в аренду. </a:t>
            </a:r>
          </a:p>
        </p:txBody>
      </p:sp>
    </p:spTree>
    <p:extLst>
      <p:ext uri="{BB962C8B-B14F-4D97-AF65-F5344CB8AC3E}">
        <p14:creationId xmlns:p14="http://schemas.microsoft.com/office/powerpoint/2010/main" val="8491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753761"/>
            <a:ext cx="11313994" cy="1821329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«Акселерация субъектов малого и среднего предпринимательства»</a:t>
            </a:r>
            <a:b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30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76" y="3343522"/>
            <a:ext cx="1990853" cy="27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63" y="2575091"/>
            <a:ext cx="2043692" cy="2008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82" y="3704833"/>
            <a:ext cx="2159729" cy="17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36" y="4402017"/>
            <a:ext cx="2920270" cy="198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9" y="3349997"/>
            <a:ext cx="1729946" cy="15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64" y="3192499"/>
            <a:ext cx="1756885" cy="221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7" y="5165124"/>
            <a:ext cx="1699099" cy="13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0" y="4583163"/>
            <a:ext cx="1977733" cy="18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8875" y="2990336"/>
            <a:ext cx="3422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Поданы две заявки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участие в проекте «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Народный бюджет»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сфере малого и среднего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предпринимательства для реализации социально значимых проектов на территории МОГО «Ухта» в 2022 году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753761"/>
            <a:ext cx="11313994" cy="1445741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«Создание условий для легкого старта и комфортного ведения бизнеса»</a:t>
            </a:r>
            <a:b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30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6258" y="2199502"/>
            <a:ext cx="86991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АО «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Микрокредитной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компанией Республики Коми»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оказано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консультации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 выдано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микрозайма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субъектам МСП, размер общей суммы предоставленных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микрозаймов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5 200,00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тыс. рублей.</a:t>
            </a:r>
          </a:p>
          <a:p>
            <a:pPr algn="ctr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Информация о действующих программах  размещена: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- на официальном портале администрации МОГО «Ухта» https://mouhta.ru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в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официальной группе «МОЙ БИЗНЕС УХТА» социальных сетей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https://vk.com/msp_mouhta и https://ok.ru/profile/523867203333/groups </a:t>
            </a:r>
          </a:p>
          <a:p>
            <a:pPr algn="ctr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Заявку и пакет документов можно подать в территориальном отделе МФЦ по г. Ухта «Мои документы»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1" y="2562912"/>
            <a:ext cx="28590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753761"/>
            <a:ext cx="11313994" cy="1445741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«Создание условий для легкого старта и комфортного ведения бизнеса»</a:t>
            </a:r>
            <a:b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30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136" y="2199502"/>
            <a:ext cx="81554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АО «Гарантийным фондом Республики Коми»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оказано </a:t>
            </a:r>
            <a:r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ru-RU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консультации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 выдано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поручительств по обязательствам субъектам МСП, размер общей суммы выданных поручительств –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33 402,500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тыс.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рублей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 действующих программах  размещена: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- на официальном портале администрации МОГО «Ухта» https://mouhta.ru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официальной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группе «МОЙ БИЗНЕС УХТА» социальных сетей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https://vk.com/msp_mouhta и https://ok.ru/profile/523867203333/groups </a:t>
            </a:r>
          </a:p>
          <a:p>
            <a:pPr algn="ctr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Заявку и пакет документов можно подать в территориальном отделе МФЦ по г. Ухта «Мои документы» </a:t>
            </a:r>
          </a:p>
          <a:p>
            <a:pPr algn="ctr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00" y="2860289"/>
            <a:ext cx="3309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753761"/>
            <a:ext cx="11313994" cy="1445741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3000" b="1" i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«Создание условий для легкого старта и комфортного ведения бизнеса»</a:t>
            </a:r>
            <a:b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30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9114" y="2953265"/>
            <a:ext cx="53751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«Масленичная ярмарка на Комсомольской площади» 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Участие приняли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 субъектов МСП</a:t>
            </a:r>
          </a:p>
          <a:p>
            <a:pPr algn="ctr"/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47" y="2047848"/>
            <a:ext cx="38766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19" y="3682314"/>
            <a:ext cx="3274434" cy="2461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223284"/>
            <a:ext cx="11313994" cy="1626781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«Создание условий для легкого старта и комфортного ведения бизнеса»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0735" y="2545491"/>
            <a:ext cx="5647038" cy="36081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«Всемирный день защиты прав потребителей» - приняли участие 4180 человек, в том числе 305 субъектов МСП.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Организованы и проведены деловые игры и встречи, классные часы и конкурсы рисунков.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8" y="2303892"/>
            <a:ext cx="5318038" cy="380222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8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223284"/>
            <a:ext cx="11313994" cy="1626781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Региональный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проект «Создание условий для легкого старта и комфортного ведения бизнеса»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914" y="2360141"/>
            <a:ext cx="11355859" cy="409008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соответствии с решением Совета МОГО «Ухта» от 12.12.2019 № 385 «О внесении изменений в решение Совета МОГО «Ухта» от 20.11.2014 г. № 331 «Об установлении налога на имущество физических лиц на территории МОГО «Ухта» на территории МОГО «Ухта» с 01.01.2020 года установлены налоговые ставки исходя из кадастровой стоимости объекта налогообложения в следующих размерах: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- пониженная (1%) ставка налога в отношении объектов налогообложения, включенных в перечень, определяемый в соответствии с пунктом 7 статьи 378.2 Налогового кодекса Российской Федерации; объектов налогообложения, предусмотренных абзацем вторым пункта 10 статьи 378.2 Налогового кодекса Российской Федерации;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- пониженная (0,1%) ставка налога в отношении объектов налогообложения, включенных в перечень, определяемый в соответствии с пунктом 7 статьи 378.2 Налогового кодекса Российской Федерации, находящихся на следующих территориях МОГО «Ухта»: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пгт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Боровой,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Веселый Кут, д.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Гажаяг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Гэрдъель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д.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Изваиль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Изъюр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с.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Кедвавом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Кэмдин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д.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Лайково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Нижний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Доманик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Первомайский, д.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Поромес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Седъю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Тобысь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; в отношении прочих объектов налогообложения.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6614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882</Words>
  <Application>Microsoft Office PowerPoint</Application>
  <PresentationFormat>Произвольный</PresentationFormat>
  <Paragraphs>84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Национальный проект «Малое и среднее предпринимательство и поддержка индивидуальной предпринимательской инициативы»</vt:lpstr>
      <vt:lpstr>Презентация PowerPoint</vt:lpstr>
      <vt:lpstr>Региональные проекты «Акселерация субъектов малого и среднего предпринимательства» и «Создание благоприятных условий для осуществления деятельности самозанятыми гражданами»</vt:lpstr>
      <vt:lpstr>     Региональный проект «Акселерация субъектов малого и среднего предпринимательства» </vt:lpstr>
      <vt:lpstr>     Региональный проект «Создание условий для легкого старта и комфортного ведения бизнеса» </vt:lpstr>
      <vt:lpstr>     Региональный проект «Создание условий для легкого старта и комфортного ведения бизнеса» </vt:lpstr>
      <vt:lpstr>     Региональный проект «Создание условий для легкого старта и комфортного ведения бизнеса» </vt:lpstr>
      <vt:lpstr>Региональный проект «Создание условий для легкого старта и комфортного ведения бизнеса»</vt:lpstr>
      <vt:lpstr>Региональный проект «Создание условий для легкого старта и комфортного ведения бизнеса»</vt:lpstr>
      <vt:lpstr>Региональный проект «Создание условий для легкого старта и комфортного ведения бизнеса»</vt:lpstr>
      <vt:lpstr>Региональный проект «Создание условий для легкого старта и комфортного ведения бизнеса»</vt:lpstr>
      <vt:lpstr>Региональный проект «Популяризация предпринимательства»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Грох Е.А.</dc:creator>
  <cp:lastModifiedBy>Михина Ю.В.</cp:lastModifiedBy>
  <cp:revision>72</cp:revision>
  <cp:lastPrinted>2021-01-20T13:35:21Z</cp:lastPrinted>
  <dcterms:created xsi:type="dcterms:W3CDTF">2020-02-03T15:20:26Z</dcterms:created>
  <dcterms:modified xsi:type="dcterms:W3CDTF">2022-01-28T09:44:37Z</dcterms:modified>
</cp:coreProperties>
</file>